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5" r:id="rId5"/>
    <p:sldId id="310" r:id="rId6"/>
    <p:sldId id="313" r:id="rId7"/>
    <p:sldId id="312" r:id="rId8"/>
    <p:sldId id="315" r:id="rId9"/>
    <p:sldId id="316" r:id="rId10"/>
    <p:sldId id="317" r:id="rId11"/>
    <p:sldId id="314" r:id="rId12"/>
  </p:sldIdLst>
  <p:sldSz cx="12188825" cy="6858000"/>
  <p:notesSz cx="6858000" cy="9144000"/>
  <p:custDataLst>
    <p:tags r:id="rId15"/>
  </p:custDataLst>
  <p:defaultTextStyle>
    <a:defPPr rtl="0"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9" autoAdjust="0"/>
  </p:normalViewPr>
  <p:slideViewPr>
    <p:cSldViewPr showGuides="1">
      <p:cViewPr varScale="1">
        <p:scale>
          <a:sx n="87" d="100"/>
          <a:sy n="87" d="100"/>
        </p:scale>
        <p:origin x="528" y="6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307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A7E04FE1-D115-48E0-9987-FBEDDAC377FE}" type="datetime1">
              <a:rPr lang="nl-NL" smtClean="0"/>
              <a:t>27-6-2017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nl-NL" smtClean="0"/>
              <a:pPr algn="r" rtl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4036ED8C-C32A-42A9-8F2D-FCFA3F3FF542}" type="datetime1">
              <a:rPr lang="nl-NL" smtClean="0"/>
              <a:pPr/>
              <a:t>27-6-2017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89250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nl-NL" noProof="0"/>
              <a:t>Klik om de stijl te bewerken</a:t>
            </a:r>
            <a:endParaRPr lang="nl-NL" noProof="0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nl-NL" noProof="0"/>
              <a:t>Klik om de ondertitelstijl van het model te bewerken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de stijl te bewerken</a:t>
            </a:r>
            <a:endParaRPr lang="nl-NL" noProof="0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nl-NL" noProof="0"/>
              <a:t>Tekststijl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0397FCB-EAD7-4E01-A24C-81980316FDE6}" type="datetime1">
              <a:rPr lang="nl-NL" noProof="0" smtClean="0"/>
              <a:pPr/>
              <a:t>27-6-2017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nl-NL" noProof="0"/>
              <a:t>Klik om de stijl te bewerken</a:t>
            </a:r>
            <a:endParaRPr lang="nl-NL" noProof="0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nl-NL" noProof="0"/>
              <a:t>Tekststijl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A1DFC32-EAF3-4FEE-B58A-C5CE79901296}" type="datetime1">
              <a:rPr lang="nl-NL" smtClean="0"/>
              <a:pPr/>
              <a:t>27-6-2017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de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nl-NL" noProof="0"/>
              <a:t>Tekststijl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E94198B-7604-4823-A2B2-E00C4DAAF232}" type="datetime1">
              <a:rPr lang="nl-NL" smtClean="0"/>
              <a:pPr/>
              <a:t>27-6-2017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nl-NL" noProof="0"/>
              <a:t>Klik om de stijl te bewerken</a:t>
            </a:r>
            <a:endParaRPr lang="nl-NL" noProof="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Tekststijl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96EF1C8-B324-4DE1-9001-A012F185C502}" type="datetime1">
              <a:rPr lang="nl-NL" smtClean="0"/>
              <a:pPr/>
              <a:t>27-6-2017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de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nl-NL" noProof="0"/>
              <a:t>Tekststijl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nl-NL" noProof="0"/>
              <a:t>Tekststijl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446F9E0-3E6B-4ABE-B91D-461D88959A2B}" type="datetime1">
              <a:rPr lang="nl-NL" smtClean="0"/>
              <a:pPr/>
              <a:t>27-6-2017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nl-NL" noProof="0"/>
              <a:t>Klik om de stijl te bewerken</a:t>
            </a:r>
            <a:endParaRPr lang="nl-NL" noProof="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nl-NL" noProof="0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nl-NL" noProof="0"/>
              <a:t>Tekststijl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nl-NL" noProof="0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nl-NL" noProof="0"/>
              <a:t>Tekststijl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29C2732-C85D-4EA1-BF45-A6DED9FA3C67}" type="datetime1">
              <a:rPr lang="nl-NL" smtClean="0"/>
              <a:pPr/>
              <a:t>27-6-2017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de stijl te bewerken</a:t>
            </a:r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D2D1A15-5AEC-41D7-A941-22B17E415009}" type="datetime1">
              <a:rPr lang="nl-NL" smtClean="0"/>
              <a:pPr/>
              <a:t>27-6-2017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9D4B0DC-6099-4551-903D-D0E38B91A69A}" type="datetime1">
              <a:rPr lang="nl-NL" smtClean="0"/>
              <a:pPr/>
              <a:t>27-6-2017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nl-NL" noProof="0"/>
              <a:t>Klik om de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nl-NL" noProof="0"/>
              <a:t>Tekststijl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nl-NL" noProof="0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A7C09E3-03FC-4276-95A2-80103FC6B84A}" type="datetime1">
              <a:rPr lang="nl-NL" smtClean="0"/>
              <a:pPr/>
              <a:t>27-6-2017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nl-NL" noProof="0"/>
              <a:t>Klik om de stijl te bewerken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nl-NL" noProof="0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398FEDA-6EC5-44EE-8A0B-4C469F5148E7}" type="datetime1">
              <a:rPr lang="nl-NL" smtClean="0"/>
              <a:pPr/>
              <a:t>27-6-2017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nl-NL" noProof="0" smtClean="0"/>
              <a:pPr rtl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-NL" noProof="0" dirty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123DD-619C-42F0-9368-093A6C48B9EC}" type="datetime1">
              <a:rPr lang="nl-NL" smtClean="0"/>
              <a:pPr/>
              <a:t>27-6-2017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nl-NL" dirty="0"/>
              <a:t>Vacatures</a:t>
            </a:r>
          </a:p>
        </p:txBody>
      </p:sp>
      <p:sp>
        <p:nvSpPr>
          <p:cNvPr id="4" name="Subtitel 3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nl-NL" dirty="0" err="1"/>
              <a:t>By</a:t>
            </a:r>
            <a:r>
              <a:rPr lang="nl-NL" dirty="0"/>
              <a:t> Colin van Dongen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Inhoud</a:t>
            </a:r>
          </a:p>
        </p:txBody>
      </p:sp>
      <p:sp>
        <p:nvSpPr>
          <p:cNvPr id="14" name="Tijdelijke aanduiding voor inhoud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nl-NL" dirty="0"/>
              <a:t>Welke punten</a:t>
            </a:r>
          </a:p>
          <a:p>
            <a:pPr rtl="0"/>
            <a:r>
              <a:rPr lang="nl-NL" dirty="0" err="1"/>
              <a:t>Squla</a:t>
            </a:r>
            <a:endParaRPr lang="nl-NL" dirty="0"/>
          </a:p>
          <a:p>
            <a:pPr rtl="0"/>
            <a:r>
              <a:rPr lang="nl-NL" dirty="0" err="1"/>
              <a:t>Coolgames</a:t>
            </a:r>
            <a:endParaRPr lang="nl-NL" dirty="0"/>
          </a:p>
          <a:p>
            <a:pPr rtl="0"/>
            <a:r>
              <a:rPr lang="nl-NL" dirty="0"/>
              <a:t>Triple</a:t>
            </a:r>
          </a:p>
          <a:p>
            <a:pPr rtl="0"/>
            <a:r>
              <a:rPr lang="nl-NL" dirty="0"/>
              <a:t>Waar moet ik mij meer op letten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Welke punten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nl-NL" dirty="0"/>
              <a:t>De punten dat mij het meest opvielen.</a:t>
            </a:r>
          </a:p>
          <a:p>
            <a:pPr rtl="0"/>
            <a:r>
              <a:rPr lang="nl-NL" dirty="0"/>
              <a:t>HBO opleiding</a:t>
            </a:r>
          </a:p>
          <a:p>
            <a:pPr rtl="0"/>
            <a:r>
              <a:rPr lang="nl-NL" dirty="0"/>
              <a:t>Basis </a:t>
            </a:r>
            <a:r>
              <a:rPr lang="nl-NL" dirty="0" err="1"/>
              <a:t>photoshop</a:t>
            </a:r>
            <a:r>
              <a:rPr lang="nl-NL" dirty="0"/>
              <a:t> vaardigheden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De punten dat wel verwacht waren</a:t>
            </a:r>
          </a:p>
          <a:p>
            <a:r>
              <a:rPr lang="nl-NL" dirty="0"/>
              <a:t>Team speler</a:t>
            </a:r>
          </a:p>
          <a:p>
            <a:r>
              <a:rPr lang="nl-NL" dirty="0"/>
              <a:t>Aantoonbare ervaring</a:t>
            </a:r>
          </a:p>
          <a:p>
            <a:r>
              <a:rPr lang="nl-NL" dirty="0"/>
              <a:t>Ervaring met verschillende scripts</a:t>
            </a:r>
          </a:p>
        </p:txBody>
      </p:sp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 err="1"/>
              <a:t>Squla</a:t>
            </a:r>
            <a:endParaRPr lang="nl-NL" dirty="0"/>
          </a:p>
        </p:txBody>
      </p:sp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Hun doel is om een leuke en een nieuwe manier van leren.</a:t>
            </a:r>
          </a:p>
          <a:p>
            <a:r>
              <a:rPr lang="nl-NL" dirty="0"/>
              <a:t>Werken vooral met </a:t>
            </a:r>
            <a:r>
              <a:rPr lang="nl-NL" dirty="0" err="1"/>
              <a:t>Unity</a:t>
            </a:r>
            <a:r>
              <a:rPr lang="nl-NL" dirty="0"/>
              <a:t>.</a:t>
            </a:r>
          </a:p>
          <a:p>
            <a:pPr marL="0" indent="0">
              <a:buNone/>
            </a:pPr>
            <a:endParaRPr lang="nl-NL" dirty="0"/>
          </a:p>
          <a:p>
            <a:r>
              <a:rPr lang="nl-NL" dirty="0"/>
              <a:t>Ervaring met complexe UI.</a:t>
            </a:r>
          </a:p>
          <a:p>
            <a:r>
              <a:rPr lang="nl-NL" dirty="0"/>
              <a:t>Ervaring of interesse in HTML5 games maken.</a:t>
            </a:r>
          </a:p>
          <a:p>
            <a:r>
              <a:rPr lang="nl-NL" dirty="0"/>
              <a:t>Handig als je ervaring hebt met </a:t>
            </a:r>
            <a:r>
              <a:rPr lang="nl-NL" dirty="0" err="1"/>
              <a:t>multiplayer</a:t>
            </a:r>
            <a:r>
              <a:rPr lang="nl-NL" dirty="0"/>
              <a:t> games.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156" y="244357"/>
            <a:ext cx="3527631" cy="162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Coolgames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Hun motto: </a:t>
            </a:r>
            <a:r>
              <a:rPr lang="en-US" dirty="0"/>
              <a:t>We love games. And the world is our playground. With the magic of HTML5.</a:t>
            </a:r>
          </a:p>
          <a:p>
            <a:r>
              <a:rPr lang="en-US" dirty="0"/>
              <a:t>Team speller.</a:t>
            </a:r>
          </a:p>
          <a:p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ervaring</a:t>
            </a:r>
            <a:r>
              <a:rPr lang="en-US" dirty="0"/>
              <a:t>.</a:t>
            </a:r>
          </a:p>
          <a:p>
            <a:r>
              <a:rPr lang="nl-NL" dirty="0"/>
              <a:t>In ieder</a:t>
            </a:r>
            <a:r>
              <a:rPr lang="en-US" dirty="0"/>
              <a:t> </a:t>
            </a:r>
            <a:r>
              <a:rPr lang="en-US" dirty="0" err="1"/>
              <a:t>geval</a:t>
            </a:r>
            <a:r>
              <a:rPr lang="en-US" dirty="0"/>
              <a:t> 4 </a:t>
            </a:r>
            <a:r>
              <a:rPr lang="en-US" dirty="0" err="1"/>
              <a:t>jaar</a:t>
            </a:r>
            <a:r>
              <a:rPr lang="en-US" dirty="0"/>
              <a:t> </a:t>
            </a:r>
            <a:r>
              <a:rPr lang="nl-NL" dirty="0"/>
              <a:t>redelijke</a:t>
            </a:r>
            <a:r>
              <a:rPr lang="en-US" dirty="0"/>
              <a:t> </a:t>
            </a:r>
            <a:r>
              <a:rPr lang="en-US" dirty="0" err="1"/>
              <a:t>ervaring</a:t>
            </a:r>
            <a:r>
              <a:rPr lang="en-US" dirty="0"/>
              <a:t> in de game </a:t>
            </a:r>
            <a:r>
              <a:rPr lang="en-US" dirty="0" err="1"/>
              <a:t>industrie</a:t>
            </a:r>
            <a:r>
              <a:rPr lang="nl-NL" dirty="0"/>
              <a:t>.</a:t>
            </a:r>
          </a:p>
          <a:p>
            <a:r>
              <a:rPr lang="nl-NL" dirty="0"/>
              <a:t>Kennis van C# en of Javascript.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220" y="247649"/>
            <a:ext cx="2857500" cy="150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14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Triple</a:t>
            </a:r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Alleen in oplossingen denken niet in problemen.</a:t>
            </a:r>
          </a:p>
          <a:p>
            <a:r>
              <a:rPr lang="nl-NL" dirty="0"/>
              <a:t>Team speler.</a:t>
            </a:r>
          </a:p>
          <a:p>
            <a:r>
              <a:rPr lang="nl-NL" dirty="0"/>
              <a:t>Weet veel van C# af.</a:t>
            </a:r>
          </a:p>
          <a:p>
            <a:r>
              <a:rPr lang="nl-NL" dirty="0"/>
              <a:t>Kennis van versie control systemen.</a:t>
            </a:r>
          </a:p>
          <a:p>
            <a:r>
              <a:rPr lang="nl-NL" dirty="0"/>
              <a:t>Goed Engels en Nederlands schrijven en praten</a:t>
            </a:r>
          </a:p>
        </p:txBody>
      </p:sp>
      <p:pic>
        <p:nvPicPr>
          <p:cNvPr id="7" name="logo_desktop_new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4172" y="256710"/>
            <a:ext cx="2664296" cy="149866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337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 moet ik meer op letten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Een overzichtelijke code structuur.</a:t>
            </a:r>
          </a:p>
          <a:p>
            <a:r>
              <a:rPr lang="nl-NL" dirty="0"/>
              <a:t>Beter Engels schrijven.</a:t>
            </a:r>
          </a:p>
          <a:p>
            <a:r>
              <a:rPr lang="nl-NL" dirty="0"/>
              <a:t>Beter kunnen samenwerken.</a:t>
            </a:r>
          </a:p>
        </p:txBody>
      </p:sp>
    </p:spTree>
    <p:extLst>
      <p:ext uri="{BB962C8B-B14F-4D97-AF65-F5344CB8AC3E}">
        <p14:creationId xmlns:p14="http://schemas.microsoft.com/office/powerpoint/2010/main" val="15907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97868" y="2492896"/>
            <a:ext cx="8692399" cy="1584176"/>
          </a:xfrm>
        </p:spPr>
        <p:txBody>
          <a:bodyPr rtlCol="0">
            <a:normAutofit/>
          </a:bodyPr>
          <a:lstStyle/>
          <a:p>
            <a:pPr algn="ctr" rtl="0"/>
            <a:r>
              <a:rPr lang="nl-NL" sz="8800" dirty="0"/>
              <a:t>The end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e blauwe tunnel (16x9)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907_TF02895261_TF02895261" id="{0B855642-7EAE-4A4A-9145-AB5D7B071D58}" vid="{77C4AD61-F75F-44AE-887F-9787EDA8FFAA}"/>
    </a:ext>
  </a:extLst>
</a:theme>
</file>

<file path=ppt/theme/theme2.xml><?xml version="1.0" encoding="utf-8"?>
<a:theme xmlns:a="http://schemas.openxmlformats.org/drawingml/2006/main" name="Office-thema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hema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Zakelijke presentatie met digitale blauwe tunnel (breedbeeld)</Template>
  <TotalTime>0</TotalTime>
  <Words>189</Words>
  <Application>Microsoft Office PowerPoint</Application>
  <PresentationFormat>Aangepast</PresentationFormat>
  <Paragraphs>41</Paragraphs>
  <Slides>8</Slides>
  <Notes>1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1" baseType="lpstr">
      <vt:lpstr>Arial</vt:lpstr>
      <vt:lpstr>Corbel</vt:lpstr>
      <vt:lpstr>Digitale blauwe tunnel (16x9)</vt:lpstr>
      <vt:lpstr>Vacatures</vt:lpstr>
      <vt:lpstr>Inhoud</vt:lpstr>
      <vt:lpstr>Welke punten</vt:lpstr>
      <vt:lpstr>Squla</vt:lpstr>
      <vt:lpstr>Coolgames</vt:lpstr>
      <vt:lpstr>Triple</vt:lpstr>
      <vt:lpstr>Waar moet ik meer op letten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2017-06-27T09:36:49Z</dcterms:created>
  <dcterms:modified xsi:type="dcterms:W3CDTF">2017-06-29T09:39:52Z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